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7" r:id="rId2"/>
  </p:sldMasterIdLst>
  <p:notesMasterIdLst>
    <p:notesMasterId r:id="rId4"/>
  </p:notesMasterIdLst>
  <p:sldIdLst>
    <p:sldId id="1158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4D6513-3DF4-4702-B14D-E7E387C5DD9C}" v="2" dt="2023-09-14T05:39:21.7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2B4D6513-3DF4-4702-B14D-E7E387C5DD9C}"/>
    <pc:docChg chg="custSel delSld modSld delMainMaster">
      <pc:chgData name="EIMAN RASHED ALSHAMSI" userId="dec239b1-2d6a-4770-b3dd-fd18c7da4f7b" providerId="ADAL" clId="{2B4D6513-3DF4-4702-B14D-E7E387C5DD9C}" dt="2023-09-14T05:39:44.884" v="9" actId="1076"/>
      <pc:docMkLst>
        <pc:docMk/>
      </pc:docMkLst>
      <pc:sldChg chg="del">
        <pc:chgData name="EIMAN RASHED ALSHAMSI" userId="dec239b1-2d6a-4770-b3dd-fd18c7da4f7b" providerId="ADAL" clId="{2B4D6513-3DF4-4702-B14D-E7E387C5DD9C}" dt="2023-09-14T05:37:00.393" v="0" actId="47"/>
        <pc:sldMkLst>
          <pc:docMk/>
          <pc:sldMk cId="1204334590" sldId="3318"/>
        </pc:sldMkLst>
      </pc:sldChg>
      <pc:sldChg chg="addSp delSp modSp mod">
        <pc:chgData name="EIMAN RASHED ALSHAMSI" userId="dec239b1-2d6a-4770-b3dd-fd18c7da4f7b" providerId="ADAL" clId="{2B4D6513-3DF4-4702-B14D-E7E387C5DD9C}" dt="2023-09-14T05:39:44.884" v="9" actId="1076"/>
        <pc:sldMkLst>
          <pc:docMk/>
          <pc:sldMk cId="4068105060" sldId="11586"/>
        </pc:sldMkLst>
        <pc:spChg chg="del">
          <ac:chgData name="EIMAN RASHED ALSHAMSI" userId="dec239b1-2d6a-4770-b3dd-fd18c7da4f7b" providerId="ADAL" clId="{2B4D6513-3DF4-4702-B14D-E7E387C5DD9C}" dt="2023-09-14T05:37:04.594" v="2" actId="478"/>
          <ac:spMkLst>
            <pc:docMk/>
            <pc:sldMk cId="4068105060" sldId="11586"/>
            <ac:spMk id="3" creationId="{F528E9F2-AA47-1F69-A8A4-DD65F479EF5C}"/>
          </ac:spMkLst>
        </pc:spChg>
        <pc:spChg chg="add mod">
          <ac:chgData name="EIMAN RASHED ALSHAMSI" userId="dec239b1-2d6a-4770-b3dd-fd18c7da4f7b" providerId="ADAL" clId="{2B4D6513-3DF4-4702-B14D-E7E387C5DD9C}" dt="2023-09-14T05:39:26.442" v="6" actId="1076"/>
          <ac:spMkLst>
            <pc:docMk/>
            <pc:sldMk cId="4068105060" sldId="11586"/>
            <ac:spMk id="5" creationId="{5C543A23-5490-4507-D274-5797B09CC46F}"/>
          </ac:spMkLst>
        </pc:spChg>
        <pc:graphicFrameChg chg="del">
          <ac:chgData name="EIMAN RASHED ALSHAMSI" userId="dec239b1-2d6a-4770-b3dd-fd18c7da4f7b" providerId="ADAL" clId="{2B4D6513-3DF4-4702-B14D-E7E387C5DD9C}" dt="2023-09-14T05:37:09.926" v="3" actId="478"/>
          <ac:graphicFrameMkLst>
            <pc:docMk/>
            <pc:sldMk cId="4068105060" sldId="11586"/>
            <ac:graphicFrameMk id="9" creationId="{0B35EAC6-2945-E142-8793-D85B105493BC}"/>
          </ac:graphicFrameMkLst>
        </pc:graphicFrameChg>
        <pc:picChg chg="add mod">
          <ac:chgData name="EIMAN RASHED ALSHAMSI" userId="dec239b1-2d6a-4770-b3dd-fd18c7da4f7b" providerId="ADAL" clId="{2B4D6513-3DF4-4702-B14D-E7E387C5DD9C}" dt="2023-09-14T05:39:44.884" v="9" actId="1076"/>
          <ac:picMkLst>
            <pc:docMk/>
            <pc:sldMk cId="4068105060" sldId="11586"/>
            <ac:picMk id="8" creationId="{EB3CC0B1-2522-A2AB-5032-AE3F6B450CD3}"/>
          </ac:picMkLst>
        </pc:picChg>
        <pc:picChg chg="del">
          <ac:chgData name="EIMAN RASHED ALSHAMSI" userId="dec239b1-2d6a-4770-b3dd-fd18c7da4f7b" providerId="ADAL" clId="{2B4D6513-3DF4-4702-B14D-E7E387C5DD9C}" dt="2023-09-14T05:37:02.041" v="1" actId="478"/>
          <ac:picMkLst>
            <pc:docMk/>
            <pc:sldMk cId="4068105060" sldId="11586"/>
            <ac:picMk id="13314" creationId="{9D40897E-24DD-F6B3-2B0C-2B60C977E342}"/>
          </ac:picMkLst>
        </pc:picChg>
      </pc:sldChg>
      <pc:sldMasterChg chg="del delSldLayout">
        <pc:chgData name="EIMAN RASHED ALSHAMSI" userId="dec239b1-2d6a-4770-b3dd-fd18c7da4f7b" providerId="ADAL" clId="{2B4D6513-3DF4-4702-B14D-E7E387C5DD9C}" dt="2023-09-14T05:37:00.393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2B4D6513-3DF4-4702-B14D-E7E387C5DD9C}" dt="2023-09-14T05:37:00.393" v="0" actId="47"/>
          <pc:sldLayoutMkLst>
            <pc:docMk/>
            <pc:sldMasterMk cId="611894537" sldId="2147483660"/>
            <pc:sldLayoutMk cId="2328102532" sldId="2147483661"/>
          </pc:sldLayoutMkLst>
        </pc:sldLayoutChg>
        <pc:sldLayoutChg chg="del">
          <pc:chgData name="EIMAN RASHED ALSHAMSI" userId="dec239b1-2d6a-4770-b3dd-fd18c7da4f7b" providerId="ADAL" clId="{2B4D6513-3DF4-4702-B14D-E7E387C5DD9C}" dt="2023-09-14T05:37:00.393" v="0" actId="47"/>
          <pc:sldLayoutMkLst>
            <pc:docMk/>
            <pc:sldMasterMk cId="611894537" sldId="2147483660"/>
            <pc:sldLayoutMk cId="3867528279" sldId="2147483662"/>
          </pc:sldLayoutMkLst>
        </pc:sldLayoutChg>
        <pc:sldLayoutChg chg="del">
          <pc:chgData name="EIMAN RASHED ALSHAMSI" userId="dec239b1-2d6a-4770-b3dd-fd18c7da4f7b" providerId="ADAL" clId="{2B4D6513-3DF4-4702-B14D-E7E387C5DD9C}" dt="2023-09-14T05:37:00.393" v="0" actId="47"/>
          <pc:sldLayoutMkLst>
            <pc:docMk/>
            <pc:sldMasterMk cId="611894537" sldId="2147483660"/>
            <pc:sldLayoutMk cId="2453988529" sldId="2147483663"/>
          </pc:sldLayoutMkLst>
        </pc:sldLayoutChg>
        <pc:sldLayoutChg chg="del">
          <pc:chgData name="EIMAN RASHED ALSHAMSI" userId="dec239b1-2d6a-4770-b3dd-fd18c7da4f7b" providerId="ADAL" clId="{2B4D6513-3DF4-4702-B14D-E7E387C5DD9C}" dt="2023-09-14T05:37:00.393" v="0" actId="47"/>
          <pc:sldLayoutMkLst>
            <pc:docMk/>
            <pc:sldMasterMk cId="611894537" sldId="2147483660"/>
            <pc:sldLayoutMk cId="2125715436" sldId="2147483664"/>
          </pc:sldLayoutMkLst>
        </pc:sldLayoutChg>
        <pc:sldLayoutChg chg="del">
          <pc:chgData name="EIMAN RASHED ALSHAMSI" userId="dec239b1-2d6a-4770-b3dd-fd18c7da4f7b" providerId="ADAL" clId="{2B4D6513-3DF4-4702-B14D-E7E387C5DD9C}" dt="2023-09-14T05:37:00.393" v="0" actId="47"/>
          <pc:sldLayoutMkLst>
            <pc:docMk/>
            <pc:sldMasterMk cId="611894537" sldId="2147483660"/>
            <pc:sldLayoutMk cId="1503915654" sldId="2147483665"/>
          </pc:sldLayoutMkLst>
        </pc:sldLayoutChg>
        <pc:sldLayoutChg chg="del">
          <pc:chgData name="EIMAN RASHED ALSHAMSI" userId="dec239b1-2d6a-4770-b3dd-fd18c7da4f7b" providerId="ADAL" clId="{2B4D6513-3DF4-4702-B14D-E7E387C5DD9C}" dt="2023-09-14T05:37:00.393" v="0" actId="47"/>
          <pc:sldLayoutMkLst>
            <pc:docMk/>
            <pc:sldMasterMk cId="611894537" sldId="2147483660"/>
            <pc:sldLayoutMk cId="669755418" sldId="2147483666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E80C5-2B76-4D21-93DE-46AD6B97C766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014BF-7CF5-459F-A8E6-5D5B6F1FBC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313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082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587624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481852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42060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1036181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55722646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67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8642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518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png"/><Relationship Id="rId4" Type="http://schemas.openxmlformats.org/officeDocument/2006/relationships/hyperlink" Target="https://wordwall.net/ar/resource/682389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06147" y="485632"/>
            <a:ext cx="170752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العشرين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43A23-5490-4507-D274-5797B09CC46F}"/>
              </a:ext>
            </a:extLst>
          </p:cNvPr>
          <p:cNvSpPr txBox="1"/>
          <p:nvPr/>
        </p:nvSpPr>
        <p:spPr>
          <a:xfrm>
            <a:off x="353105" y="1342056"/>
            <a:ext cx="609463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dirty="0">
                <a:hlinkClick r:id="rId4"/>
              </a:rPr>
              <a:t>https://wordwall.net/ar/resource/6823897</a:t>
            </a:r>
            <a:endParaRPr lang="ar-AE" dirty="0"/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3CC0B1-2522-A2AB-5032-AE3F6B450C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4157" y="1828800"/>
            <a:ext cx="7922774" cy="446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05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Office Theme</vt:lpstr>
      <vt:lpstr>3_Office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2023-09-14T05:39:46Z</dcterms:modified>
</cp:coreProperties>
</file>